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PROGRAMA DE PROTEÇÃO RESPIRATÓRIA – USUÁRIO DO RESPIRADOR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 e </a:t>
            </a:r>
            <a:r>
              <a:rPr lang="pt-BR" altLang="pt-BR" sz="1200">
                <a:latin typeface="Calibri" panose="020F0502020204030204" pitchFamily="34" charset="0"/>
                <a:cs typeface="Calibri" panose="020F0502020204030204" pitchFamily="34" charset="0"/>
              </a:rPr>
              <a:t>30 minutos com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As medidas de controle coletivo e administrativo adotadas e a necessidade do uso de respiradores para proporcionar a proteção adequada.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O motivo de ter sido escolhido aquele tipo de respirador contra aquele risco respiratório.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Os perigos, os riscos e as consequências da não utilização do respirador de modo correto.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O funcionamento, as características e as limitações do respirador selecionado, incluindo a vida útil dos filtros e os respiradores utilizados em situações de emergência.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Realização de exercícios práticos referentes à colocação e ao uso dos respiradores, à verificação da vedação na colocação, bem como explicações acerca da necessidade do ensaio de vedação.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As consequências da omissão do uso.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 influência da vedação no FPA.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Realização de exercícios práticos com o objetivo de familiarizar o usuário com a inspeção, a manutenção, a higienização e a guarda dos respiradores.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Os procedimentos a serem obedecidos em caso de emergência e o uso de respiradores em situação de fuga.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As normas e os regulamentos sobre o uso de respiradores.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 necessidade de informar ao supervisor qualquer problema que tenha ocorrido consigo ou com seus colegas de trabalho devido ao uso do respirador.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2478</TotalTime>
  <Words>364</Words>
  <Application>Microsoft Office PowerPoint</Application>
  <PresentationFormat>Personalizar</PresentationFormat>
  <Paragraphs>39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355</cp:revision>
  <cp:lastPrinted>2023-01-18T11:46:20Z</cp:lastPrinted>
  <dcterms:created xsi:type="dcterms:W3CDTF">1996-09-21T19:33:27Z</dcterms:created>
  <dcterms:modified xsi:type="dcterms:W3CDTF">2024-08-21T11:07:37Z</dcterms:modified>
</cp:coreProperties>
</file>